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77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1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8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9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2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1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7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8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ugarpants/271033649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-handling.com/container/bins-and-boxe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Breathe-face-sick.sv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pentextbc.ca/vitalsignmeasurement/chapter/rectal-temperature/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8084-sneaker-transparent-ima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ineslawandpolicy.org/2020/02/time-for-new-pharmaceutical-innovation-model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greenlove.com/2014/01/09/reusing-plastic-produce-container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quorstorebear.com/2020/03/25/when-the-pets-join-the-conference-cal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wr/699274821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3511516400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www.flickr.com/photos/sugarpants/271033649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9822025@N04/4157030117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C84A-D4E6-4A8F-B1FB-9D9BB7CB8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Gleaning food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A1210-DDE2-4A68-A149-D147450C0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1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24C-92AE-41F4-8136-3111EF17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Gleaning Continued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228621-85E8-4583-BE68-CE1155ED8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8338" y="2986881"/>
            <a:ext cx="4762500" cy="35718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1D8A1C-E44A-4A3B-9E18-E335959D5025}"/>
              </a:ext>
            </a:extLst>
          </p:cNvPr>
          <p:cNvSpPr txBox="1">
            <a:spLocks/>
          </p:cNvSpPr>
          <p:nvPr/>
        </p:nvSpPr>
        <p:spPr>
          <a:xfrm>
            <a:off x="1104293" y="1263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Produce with dirt on it, such as root vegetables, must be packed away from other produce (i.e. lettuce or fruits).</a:t>
            </a:r>
          </a:p>
        </p:txBody>
      </p:sp>
    </p:spTree>
    <p:extLst>
      <p:ext uri="{BB962C8B-B14F-4D97-AF65-F5344CB8AC3E}">
        <p14:creationId xmlns:p14="http://schemas.microsoft.com/office/powerpoint/2010/main" val="211392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7BAD-B561-4F48-BC1F-4177162F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53" y="795021"/>
            <a:ext cx="3401064" cy="1447800"/>
          </a:xfrm>
        </p:spPr>
        <p:txBody>
          <a:bodyPr/>
          <a:lstStyle/>
          <a:p>
            <a:r>
              <a:rPr lang="en-US" sz="4800" dirty="0"/>
              <a:t>Equipment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3437EB-2F27-47E3-B8DD-D155277C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2312" y="1518921"/>
            <a:ext cx="3820158" cy="38201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FDE7-6630-4C22-B1D2-B964D9AE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253" y="2443480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Produce bins must never be used to store anything 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Containers that held chemical must never be used as produce bins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B1FD2-AF88-4A87-BABA-8EF4EC015CE0}"/>
              </a:ext>
            </a:extLst>
          </p:cNvPr>
          <p:cNvSpPr txBox="1"/>
          <p:nvPr/>
        </p:nvSpPr>
        <p:spPr>
          <a:xfrm>
            <a:off x="6550912" y="5687215"/>
            <a:ext cx="3401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material-handling.com/container/bins-and-boxe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949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A2EC-08DE-483D-BC0C-9C243FDD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glean while sick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36DFD-59E2-48F9-94B4-40BDCB1021F2}"/>
              </a:ext>
            </a:extLst>
          </p:cNvPr>
          <p:cNvSpPr txBox="1"/>
          <p:nvPr/>
        </p:nvSpPr>
        <p:spPr>
          <a:xfrm>
            <a:off x="381000" y="6447034"/>
            <a:ext cx="4483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mmons.wikimedia.org/wiki/File:Breathe-face-sick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40C5F-DEB9-40F1-8983-5954AEDCD920}"/>
              </a:ext>
            </a:extLst>
          </p:cNvPr>
          <p:cNvSpPr txBox="1"/>
          <p:nvPr/>
        </p:nvSpPr>
        <p:spPr>
          <a:xfrm>
            <a:off x="6096000" y="2694554"/>
            <a:ext cx="508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Whether a stomach problem or an upper respiratory illness, keep others well.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9B251-C2E7-4C0E-9111-B2DDC82E1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6111" y="2286000"/>
            <a:ext cx="4914026" cy="3066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436E2-CF0A-409C-A2B5-E9285FB8388A}"/>
              </a:ext>
            </a:extLst>
          </p:cNvPr>
          <p:cNvSpPr txBox="1"/>
          <p:nvPr/>
        </p:nvSpPr>
        <p:spPr>
          <a:xfrm>
            <a:off x="861137" y="5397108"/>
            <a:ext cx="469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opentextbc.ca/vitalsignmeasurement/chapter/rectal-temperatur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84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9CF5-C7A1-4AA3-AA80-C40D45D6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3764E-1A66-4D61-8338-9A5FF222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8" y="1937502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Wear clean clothes</a:t>
            </a:r>
          </a:p>
          <a:p>
            <a:r>
              <a:rPr lang="en-US" sz="3200" dirty="0"/>
              <a:t>Wear clean shoes</a:t>
            </a:r>
          </a:p>
          <a:p>
            <a:r>
              <a:rPr lang="en-US" sz="3200" dirty="0"/>
              <a:t>Wear closed toed shoes</a:t>
            </a:r>
          </a:p>
          <a:p>
            <a:r>
              <a:rPr lang="en-US" sz="3200" dirty="0"/>
              <a:t>Wear clean gloves (if used)</a:t>
            </a:r>
          </a:p>
          <a:p>
            <a:r>
              <a:rPr lang="en-US" sz="3200" dirty="0"/>
              <a:t>Where clothes that will not </a:t>
            </a:r>
          </a:p>
          <a:p>
            <a:pPr marL="457200" lvl="1" indent="0">
              <a:buNone/>
            </a:pPr>
            <a:r>
              <a:rPr lang="en-US" sz="3000" dirty="0"/>
              <a:t>Get caught on fences, plants,</a:t>
            </a:r>
          </a:p>
          <a:p>
            <a:pPr marL="457200" lvl="1" indent="0">
              <a:buNone/>
            </a:pPr>
            <a:r>
              <a:rPr lang="en-US" sz="3000" dirty="0"/>
              <a:t>Or equipment</a:t>
            </a:r>
          </a:p>
          <a:p>
            <a:pPr marL="457200" lvl="1" indent="0">
              <a:buNone/>
            </a:pP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EA64B-FFEF-49BC-B796-EEE2045DC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6700" y="1492310"/>
            <a:ext cx="5753278" cy="4425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F1B30-3F17-4B6A-8EE1-A6B5B5F9BF23}"/>
              </a:ext>
            </a:extLst>
          </p:cNvPr>
          <p:cNvSpPr txBox="1"/>
          <p:nvPr/>
        </p:nvSpPr>
        <p:spPr>
          <a:xfrm>
            <a:off x="5842000" y="6017567"/>
            <a:ext cx="6159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28084-sneaker-transparent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934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D815-9C42-476C-B8AE-723BE35B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your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9580-E4CC-4526-87BB-23FADD7B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>
            <a:noAutofit/>
          </a:bodyPr>
          <a:lstStyle/>
          <a:p>
            <a:r>
              <a:rPr lang="en-US" sz="3200" dirty="0"/>
              <a:t>Wash your hands before gleaning (even if using gloves)</a:t>
            </a:r>
          </a:p>
          <a:p>
            <a:r>
              <a:rPr lang="en-US" sz="3200" dirty="0"/>
              <a:t>Wash your hands when changing from one product to another</a:t>
            </a:r>
          </a:p>
          <a:p>
            <a:r>
              <a:rPr lang="en-US" sz="3200" dirty="0"/>
              <a:t>Wash your hands at 4 hours of gleaning even if it is the same product</a:t>
            </a:r>
          </a:p>
          <a:p>
            <a:r>
              <a:rPr lang="en-US" sz="3200" dirty="0"/>
              <a:t>Wash your hands after gleaning</a:t>
            </a:r>
          </a:p>
          <a:p>
            <a:r>
              <a:rPr lang="en-US" sz="3200" dirty="0"/>
              <a:t>Wash your hands after touching an animal, pet or farm animal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15F58-E342-413A-B171-FFDB56C9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5500" y="4781550"/>
            <a:ext cx="3746500" cy="187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C8520-3E49-491B-865D-D754B61C2D70}"/>
              </a:ext>
            </a:extLst>
          </p:cNvPr>
          <p:cNvSpPr txBox="1"/>
          <p:nvPr/>
        </p:nvSpPr>
        <p:spPr>
          <a:xfrm>
            <a:off x="6718300" y="6936476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medicineslawandpolicy.org/2020/02/time-for-new-pharmaceutical-innovation-model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343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17AE-73A0-44EB-A8DC-1C835441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Things 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58A1-7A5B-4D12-A7BD-29568C75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/>
          <a:lstStyle/>
          <a:p>
            <a:r>
              <a:rPr lang="en-US" sz="3200" dirty="0"/>
              <a:t>Keep cleaning areas clean</a:t>
            </a:r>
          </a:p>
          <a:p>
            <a:r>
              <a:rPr lang="en-US" sz="3200" dirty="0"/>
              <a:t>Make sure the packing bins are cleaned and sanitized</a:t>
            </a:r>
          </a:p>
          <a:p>
            <a:r>
              <a:rPr lang="en-US" sz="3200" dirty="0"/>
              <a:t>Transport vehicles need to be clean and free of dirt and debris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25D1B-23F0-4A24-AAF9-8854F415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2021" y="4174878"/>
            <a:ext cx="5727700" cy="23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146B9-FCDB-42FB-8B4C-3A6FBE7114AB}"/>
              </a:ext>
            </a:extLst>
          </p:cNvPr>
          <p:cNvSpPr txBox="1"/>
          <p:nvPr/>
        </p:nvSpPr>
        <p:spPr>
          <a:xfrm>
            <a:off x="3232150" y="6174450"/>
            <a:ext cx="5727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cogreenlove.com/2014/01/09/reusing-plastic-produce-contain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9313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032F-3CE6-4DDF-ACE0-4101B7CF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CC6A-DBCC-4894-B5F5-B35D44BB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94478"/>
            <a:ext cx="7240588" cy="4195482"/>
          </a:xfrm>
        </p:spPr>
        <p:txBody>
          <a:bodyPr/>
          <a:lstStyle/>
          <a:p>
            <a:r>
              <a:rPr lang="en-US" sz="3200" dirty="0"/>
              <a:t>Leave pets at home</a:t>
            </a:r>
          </a:p>
          <a:p>
            <a:r>
              <a:rPr lang="en-US" sz="3200" dirty="0"/>
              <a:t>Avoid animals at the property</a:t>
            </a:r>
          </a:p>
          <a:p>
            <a:r>
              <a:rPr lang="en-US" sz="3200" dirty="0"/>
              <a:t>If you pet or otherwise touch an animal, wash your hands before returning to gleaning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5C8FA-7A11-4C89-956C-127F943E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74100" y="2326278"/>
            <a:ext cx="2974389" cy="311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F50F4-1300-4787-BF82-FB9F533B3427}"/>
              </a:ext>
            </a:extLst>
          </p:cNvPr>
          <p:cNvSpPr txBox="1"/>
          <p:nvPr/>
        </p:nvSpPr>
        <p:spPr>
          <a:xfrm>
            <a:off x="8458200" y="6916112"/>
            <a:ext cx="297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iquorstorebear.com/2020/03/25/when-the-pets-join-the-conference-cal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289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E60C-4683-450A-80F6-67002B91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3E81-E85A-4236-A7F7-DC362055DA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bathroom to use</a:t>
            </a:r>
          </a:p>
          <a:p>
            <a:r>
              <a:rPr lang="en-US" sz="3200" dirty="0"/>
              <a:t>Where the designated food and beverage area 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3FC72C-B295-4CCE-91AA-397A1C1C1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6636" y="1726248"/>
            <a:ext cx="4200525" cy="42005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EEF2F-E132-4A41-ACCC-5B5CFD01E005}"/>
              </a:ext>
            </a:extLst>
          </p:cNvPr>
          <p:cNvSpPr txBox="1"/>
          <p:nvPr/>
        </p:nvSpPr>
        <p:spPr>
          <a:xfrm>
            <a:off x="5752306" y="6256338"/>
            <a:ext cx="4200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lwr/699274821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3383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C3F1-568B-477D-972E-ED03E972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gleaning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A731-8977-4EFC-942F-94F2CECB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US" sz="3200" dirty="0"/>
              <a:t>Look for animal intrusion</a:t>
            </a:r>
          </a:p>
          <a:p>
            <a:r>
              <a:rPr lang="en-US" sz="3200" dirty="0"/>
              <a:t>Don’t glean damaged or dropped produce</a:t>
            </a:r>
          </a:p>
          <a:p>
            <a:r>
              <a:rPr lang="en-US" sz="3200" dirty="0"/>
              <a:t>Keep harvest bins off the ground</a:t>
            </a:r>
          </a:p>
          <a:p>
            <a:r>
              <a:rPr lang="en-US" sz="3200" dirty="0"/>
              <a:t>Follow color coding </a:t>
            </a:r>
          </a:p>
          <a:p>
            <a:r>
              <a:rPr lang="en-US" sz="3200" dirty="0"/>
              <a:t>If dropped, throw it away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55F7A-5F9F-477D-AC31-F58659D80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21600" y="3806133"/>
            <a:ext cx="4318000" cy="28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6D35-1FDE-42B6-A93C-92BAEA67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Gleaning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0486-8974-42D6-B68B-BCD5F19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263260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Produce grown on or in the ground is fine to harvest as long as there is no damage to the produce or signs of animal intrusion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E52FC-D648-4932-AA40-6C7AAB19DB7C}"/>
              </a:ext>
            </a:extLst>
          </p:cNvPr>
          <p:cNvSpPr txBox="1"/>
          <p:nvPr/>
        </p:nvSpPr>
        <p:spPr>
          <a:xfrm>
            <a:off x="3714750" y="6448069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www.flickr.com/photos/sugarpants/271033649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9418E-B23C-4571-B16A-491E44D9A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08350" y="2981326"/>
            <a:ext cx="5048250" cy="3786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CF488-A065-4025-85F0-6067AE6615ED}"/>
              </a:ext>
            </a:extLst>
          </p:cNvPr>
          <p:cNvSpPr txBox="1"/>
          <p:nvPr/>
        </p:nvSpPr>
        <p:spPr>
          <a:xfrm>
            <a:off x="3308350" y="6982821"/>
            <a:ext cx="5048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9822025@N04/415703011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67773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385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Gleaning food safety</vt:lpstr>
      <vt:lpstr>Don’t glean while sick</vt:lpstr>
      <vt:lpstr>Clothing</vt:lpstr>
      <vt:lpstr>Wash your hands</vt:lpstr>
      <vt:lpstr>Keep Things Clean</vt:lpstr>
      <vt:lpstr>Animals  </vt:lpstr>
      <vt:lpstr>Know:</vt:lpstr>
      <vt:lpstr>While gleaning</vt:lpstr>
      <vt:lpstr>Gleaning Continued </vt:lpstr>
      <vt:lpstr>Gleaning Continued </vt:lpstr>
      <vt:lpstr>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Gleaning food safety</dc:title>
  <dc:creator>CASPENGR</dc:creator>
  <cp:lastModifiedBy>CASPENGR</cp:lastModifiedBy>
  <cp:revision>14</cp:revision>
  <dcterms:created xsi:type="dcterms:W3CDTF">2022-12-06T16:20:35Z</dcterms:created>
  <dcterms:modified xsi:type="dcterms:W3CDTF">2023-01-03T20:25:07Z</dcterms:modified>
</cp:coreProperties>
</file>